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7FF35-7014-4FE4-94F3-174A524DA53E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3893F6CF-686F-46C5-B0D1-DEC699241EC9}">
      <dgm:prSet phldrT="[Текст]" custT="1"/>
      <dgm:spPr/>
      <dgm:t>
        <a:bodyPr/>
        <a:lstStyle/>
        <a:p>
          <a:r>
            <a:rPr lang="ru-RU" sz="3200" b="1" i="1" dirty="0">
              <a:latin typeface="Calibri" panose="020F0502020204030204" pitchFamily="34" charset="0"/>
              <a:cs typeface="Calibri" panose="020F0502020204030204" pitchFamily="34" charset="0"/>
            </a:rPr>
            <a:t>Протест, злость, плач.</a:t>
          </a:r>
        </a:p>
      </dgm:t>
    </dgm:pt>
    <dgm:pt modelId="{0C8888E6-72B1-4843-B44A-FEB9275D8EE1}" type="parTrans" cxnId="{F71DAB0F-D475-48E1-8298-F761B00EC489}">
      <dgm:prSet/>
      <dgm:spPr/>
      <dgm:t>
        <a:bodyPr/>
        <a:lstStyle/>
        <a:p>
          <a:endParaRPr lang="ru-RU"/>
        </a:p>
      </dgm:t>
    </dgm:pt>
    <dgm:pt modelId="{895FD10E-1646-4F5D-A8AD-81DB3D17C75C}" type="sibTrans" cxnId="{F71DAB0F-D475-48E1-8298-F761B00EC489}">
      <dgm:prSet/>
      <dgm:spPr/>
      <dgm:t>
        <a:bodyPr/>
        <a:lstStyle/>
        <a:p>
          <a:endParaRPr lang="ru-RU"/>
        </a:p>
      </dgm:t>
    </dgm:pt>
    <dgm:pt modelId="{6CD6FF21-FACF-4B2C-BB4A-50F80A61FC5D}">
      <dgm:prSet phldrT="[Текст]" custT="1"/>
      <dgm:spPr/>
      <dgm:t>
        <a:bodyPr/>
        <a:lstStyle/>
        <a:p>
          <a:r>
            <a:rPr lang="ru-RU" sz="3200" b="1" i="1" dirty="0">
              <a:latin typeface="Calibri" panose="020F0502020204030204" pitchFamily="34" charset="0"/>
              <a:cs typeface="Calibri" panose="020F0502020204030204" pitchFamily="34" charset="0"/>
            </a:rPr>
            <a:t>Принятие.</a:t>
          </a:r>
        </a:p>
      </dgm:t>
    </dgm:pt>
    <dgm:pt modelId="{7D1082C3-4B76-4B28-8B8E-FAEDDB8044A3}" type="parTrans" cxnId="{431FCA94-BE83-44AA-898D-1C764E7CBB44}">
      <dgm:prSet/>
      <dgm:spPr/>
      <dgm:t>
        <a:bodyPr/>
        <a:lstStyle/>
        <a:p>
          <a:endParaRPr lang="ru-RU"/>
        </a:p>
      </dgm:t>
    </dgm:pt>
    <dgm:pt modelId="{E619EB58-2B0E-4745-970D-74105D50A71C}" type="sibTrans" cxnId="{431FCA94-BE83-44AA-898D-1C764E7CBB44}">
      <dgm:prSet/>
      <dgm:spPr/>
      <dgm:t>
        <a:bodyPr/>
        <a:lstStyle/>
        <a:p>
          <a:endParaRPr lang="ru-RU"/>
        </a:p>
      </dgm:t>
    </dgm:pt>
    <dgm:pt modelId="{27C46BDC-4101-4317-B1E3-1CB365A62671}">
      <dgm:prSet phldrT="[Текст]" custT="1"/>
      <dgm:spPr/>
      <dgm:t>
        <a:bodyPr/>
        <a:lstStyle/>
        <a:p>
          <a:r>
            <a:rPr lang="ru-RU" sz="3200" b="1" i="1" dirty="0">
              <a:latin typeface="Calibri" panose="020F0502020204030204" pitchFamily="34" charset="0"/>
              <a:cs typeface="Calibri" panose="020F0502020204030204" pitchFamily="34" charset="0"/>
            </a:rPr>
            <a:t>Манипуляция.</a:t>
          </a:r>
        </a:p>
      </dgm:t>
    </dgm:pt>
    <dgm:pt modelId="{0A2FA644-B4E7-4C08-BCEF-B9DCCCDF4C75}" type="parTrans" cxnId="{5A586899-77CE-4B27-BEBF-914916846AD6}">
      <dgm:prSet/>
      <dgm:spPr/>
      <dgm:t>
        <a:bodyPr/>
        <a:lstStyle/>
        <a:p>
          <a:endParaRPr lang="ru-RU"/>
        </a:p>
      </dgm:t>
    </dgm:pt>
    <dgm:pt modelId="{0AB4E1BB-9D34-45D1-9D2F-5F5D4C94434A}" type="sibTrans" cxnId="{5A586899-77CE-4B27-BEBF-914916846AD6}">
      <dgm:prSet/>
      <dgm:spPr/>
      <dgm:t>
        <a:bodyPr/>
        <a:lstStyle/>
        <a:p>
          <a:endParaRPr lang="ru-RU"/>
        </a:p>
      </dgm:t>
    </dgm:pt>
    <dgm:pt modelId="{87FEA2F3-55ED-42EE-8C22-66961D97DDF1}" type="pres">
      <dgm:prSet presAssocID="{B617FF35-7014-4FE4-94F3-174A524DA53E}" presName="compositeShape" presStyleCnt="0">
        <dgm:presLayoutVars>
          <dgm:chMax val="7"/>
          <dgm:dir/>
          <dgm:resizeHandles val="exact"/>
        </dgm:presLayoutVars>
      </dgm:prSet>
      <dgm:spPr/>
    </dgm:pt>
    <dgm:pt modelId="{627A3452-F972-4440-A859-C846CC4B0B91}" type="pres">
      <dgm:prSet presAssocID="{3893F6CF-686F-46C5-B0D1-DEC699241EC9}" presName="circ1" presStyleLbl="vennNode1" presStyleIdx="0" presStyleCnt="3"/>
      <dgm:spPr/>
    </dgm:pt>
    <dgm:pt modelId="{7FC1E13F-011D-43D6-B1E3-B96B6C6F3540}" type="pres">
      <dgm:prSet presAssocID="{3893F6CF-686F-46C5-B0D1-DEC699241EC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1211801-9784-47E0-86BD-2C2B414C002A}" type="pres">
      <dgm:prSet presAssocID="{6CD6FF21-FACF-4B2C-BB4A-50F80A61FC5D}" presName="circ2" presStyleLbl="vennNode1" presStyleIdx="1" presStyleCnt="3"/>
      <dgm:spPr/>
    </dgm:pt>
    <dgm:pt modelId="{6ECDF29E-9FB2-4932-90F0-C1723AB2D64D}" type="pres">
      <dgm:prSet presAssocID="{6CD6FF21-FACF-4B2C-BB4A-50F80A61FC5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56FC7C-131E-45A0-94FF-3E4BD4DEF0F1}" type="pres">
      <dgm:prSet presAssocID="{27C46BDC-4101-4317-B1E3-1CB365A62671}" presName="circ3" presStyleLbl="vennNode1" presStyleIdx="2" presStyleCnt="3"/>
      <dgm:spPr/>
    </dgm:pt>
    <dgm:pt modelId="{940B2DDB-F3A7-49CB-B01E-C8B72B603C8A}" type="pres">
      <dgm:prSet presAssocID="{27C46BDC-4101-4317-B1E3-1CB365A6267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35B8909-0D00-4361-B93A-B5C23714E223}" type="presOf" srcId="{3893F6CF-686F-46C5-B0D1-DEC699241EC9}" destId="{627A3452-F972-4440-A859-C846CC4B0B91}" srcOrd="0" destOrd="0" presId="urn:microsoft.com/office/officeart/2005/8/layout/venn1"/>
    <dgm:cxn modelId="{F71DAB0F-D475-48E1-8298-F761B00EC489}" srcId="{B617FF35-7014-4FE4-94F3-174A524DA53E}" destId="{3893F6CF-686F-46C5-B0D1-DEC699241EC9}" srcOrd="0" destOrd="0" parTransId="{0C8888E6-72B1-4843-B44A-FEB9275D8EE1}" sibTransId="{895FD10E-1646-4F5D-A8AD-81DB3D17C75C}"/>
    <dgm:cxn modelId="{9F8CD256-4C8F-40A8-B1EB-06A2C17C3B2D}" type="presOf" srcId="{6CD6FF21-FACF-4B2C-BB4A-50F80A61FC5D}" destId="{6ECDF29E-9FB2-4932-90F0-C1723AB2D64D}" srcOrd="1" destOrd="0" presId="urn:microsoft.com/office/officeart/2005/8/layout/venn1"/>
    <dgm:cxn modelId="{9082FD89-9358-46C7-B07A-A068970C0878}" type="presOf" srcId="{27C46BDC-4101-4317-B1E3-1CB365A62671}" destId="{5956FC7C-131E-45A0-94FF-3E4BD4DEF0F1}" srcOrd="0" destOrd="0" presId="urn:microsoft.com/office/officeart/2005/8/layout/venn1"/>
    <dgm:cxn modelId="{2EF3CC8E-2E23-4CF8-9AF7-DF35FE35D130}" type="presOf" srcId="{B617FF35-7014-4FE4-94F3-174A524DA53E}" destId="{87FEA2F3-55ED-42EE-8C22-66961D97DDF1}" srcOrd="0" destOrd="0" presId="urn:microsoft.com/office/officeart/2005/8/layout/venn1"/>
    <dgm:cxn modelId="{431FCA94-BE83-44AA-898D-1C764E7CBB44}" srcId="{B617FF35-7014-4FE4-94F3-174A524DA53E}" destId="{6CD6FF21-FACF-4B2C-BB4A-50F80A61FC5D}" srcOrd="1" destOrd="0" parTransId="{7D1082C3-4B76-4B28-8B8E-FAEDDB8044A3}" sibTransId="{E619EB58-2B0E-4745-970D-74105D50A71C}"/>
    <dgm:cxn modelId="{5A586899-77CE-4B27-BEBF-914916846AD6}" srcId="{B617FF35-7014-4FE4-94F3-174A524DA53E}" destId="{27C46BDC-4101-4317-B1E3-1CB365A62671}" srcOrd="2" destOrd="0" parTransId="{0A2FA644-B4E7-4C08-BCEF-B9DCCCDF4C75}" sibTransId="{0AB4E1BB-9D34-45D1-9D2F-5F5D4C94434A}"/>
    <dgm:cxn modelId="{165875C0-D2EC-4E36-ADA1-4D58D92EF7E9}" type="presOf" srcId="{3893F6CF-686F-46C5-B0D1-DEC699241EC9}" destId="{7FC1E13F-011D-43D6-B1E3-B96B6C6F3540}" srcOrd="1" destOrd="0" presId="urn:microsoft.com/office/officeart/2005/8/layout/venn1"/>
    <dgm:cxn modelId="{BE2D38D1-40D4-41B2-BA1B-C088066ECE4D}" type="presOf" srcId="{6CD6FF21-FACF-4B2C-BB4A-50F80A61FC5D}" destId="{C1211801-9784-47E0-86BD-2C2B414C002A}" srcOrd="0" destOrd="0" presId="urn:microsoft.com/office/officeart/2005/8/layout/venn1"/>
    <dgm:cxn modelId="{4CBD17EC-FAF1-44B8-8BEA-3E08809BD21A}" type="presOf" srcId="{27C46BDC-4101-4317-B1E3-1CB365A62671}" destId="{940B2DDB-F3A7-49CB-B01E-C8B72B603C8A}" srcOrd="1" destOrd="0" presId="urn:microsoft.com/office/officeart/2005/8/layout/venn1"/>
    <dgm:cxn modelId="{115CA81A-5FB2-49CA-BD44-9C126E12A037}" type="presParOf" srcId="{87FEA2F3-55ED-42EE-8C22-66961D97DDF1}" destId="{627A3452-F972-4440-A859-C846CC4B0B91}" srcOrd="0" destOrd="0" presId="urn:microsoft.com/office/officeart/2005/8/layout/venn1"/>
    <dgm:cxn modelId="{5D8EFF8C-4EB1-494A-9542-5A09D908670F}" type="presParOf" srcId="{87FEA2F3-55ED-42EE-8C22-66961D97DDF1}" destId="{7FC1E13F-011D-43D6-B1E3-B96B6C6F3540}" srcOrd="1" destOrd="0" presId="urn:microsoft.com/office/officeart/2005/8/layout/venn1"/>
    <dgm:cxn modelId="{055CA63C-7DA5-401A-AEDC-92074424FEFC}" type="presParOf" srcId="{87FEA2F3-55ED-42EE-8C22-66961D97DDF1}" destId="{C1211801-9784-47E0-86BD-2C2B414C002A}" srcOrd="2" destOrd="0" presId="urn:microsoft.com/office/officeart/2005/8/layout/venn1"/>
    <dgm:cxn modelId="{D0E8DB97-6E8A-4EEA-837C-1F134C0AE18B}" type="presParOf" srcId="{87FEA2F3-55ED-42EE-8C22-66961D97DDF1}" destId="{6ECDF29E-9FB2-4932-90F0-C1723AB2D64D}" srcOrd="3" destOrd="0" presId="urn:microsoft.com/office/officeart/2005/8/layout/venn1"/>
    <dgm:cxn modelId="{527D5F6E-E0FE-4391-8501-7C77F712C613}" type="presParOf" srcId="{87FEA2F3-55ED-42EE-8C22-66961D97DDF1}" destId="{5956FC7C-131E-45A0-94FF-3E4BD4DEF0F1}" srcOrd="4" destOrd="0" presId="urn:microsoft.com/office/officeart/2005/8/layout/venn1"/>
    <dgm:cxn modelId="{C8A90D3F-320C-4113-BA66-AE9017839CBD}" type="presParOf" srcId="{87FEA2F3-55ED-42EE-8C22-66961D97DDF1}" destId="{940B2DDB-F3A7-49CB-B01E-C8B72B603C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A3452-F972-4440-A859-C846CC4B0B91}">
      <dsp:nvSpPr>
        <dsp:cNvPr id="0" name=""/>
        <dsp:cNvSpPr/>
      </dsp:nvSpPr>
      <dsp:spPr>
        <a:xfrm>
          <a:off x="2621839" y="167980"/>
          <a:ext cx="3475448" cy="34754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1" kern="1200" dirty="0">
              <a:latin typeface="Calibri" panose="020F0502020204030204" pitchFamily="34" charset="0"/>
              <a:cs typeface="Calibri" panose="020F0502020204030204" pitchFamily="34" charset="0"/>
            </a:rPr>
            <a:t>Протест, злость, плач.</a:t>
          </a:r>
        </a:p>
      </dsp:txBody>
      <dsp:txXfrm>
        <a:off x="3085232" y="776183"/>
        <a:ext cx="2548662" cy="1563951"/>
      </dsp:txXfrm>
    </dsp:sp>
    <dsp:sp modelId="{C1211801-9784-47E0-86BD-2C2B414C002A}">
      <dsp:nvSpPr>
        <dsp:cNvPr id="0" name=""/>
        <dsp:cNvSpPr/>
      </dsp:nvSpPr>
      <dsp:spPr>
        <a:xfrm>
          <a:off x="3875896" y="2340135"/>
          <a:ext cx="3475448" cy="34754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1" kern="1200" dirty="0">
              <a:latin typeface="Calibri" panose="020F0502020204030204" pitchFamily="34" charset="0"/>
              <a:cs typeface="Calibri" panose="020F0502020204030204" pitchFamily="34" charset="0"/>
            </a:rPr>
            <a:t>Принятие.</a:t>
          </a:r>
        </a:p>
      </dsp:txBody>
      <dsp:txXfrm>
        <a:off x="4938804" y="3237959"/>
        <a:ext cx="2085269" cy="1911496"/>
      </dsp:txXfrm>
    </dsp:sp>
    <dsp:sp modelId="{5956FC7C-131E-45A0-94FF-3E4BD4DEF0F1}">
      <dsp:nvSpPr>
        <dsp:cNvPr id="0" name=""/>
        <dsp:cNvSpPr/>
      </dsp:nvSpPr>
      <dsp:spPr>
        <a:xfrm>
          <a:off x="1367781" y="2340135"/>
          <a:ext cx="3475448" cy="34754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1" kern="1200" dirty="0">
              <a:latin typeface="Calibri" panose="020F0502020204030204" pitchFamily="34" charset="0"/>
              <a:cs typeface="Calibri" panose="020F0502020204030204" pitchFamily="34" charset="0"/>
            </a:rPr>
            <a:t>Манипуляция.</a:t>
          </a:r>
        </a:p>
      </dsp:txBody>
      <dsp:txXfrm>
        <a:off x="1695052" y="3237959"/>
        <a:ext cx="2085269" cy="1911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1A0C54-BD60-42ED-9992-F5FF69474779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7FAD3B-14D7-45DC-B893-5322D993759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177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0C54-BD60-42ED-9992-F5FF69474779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AD3B-14D7-45DC-B893-5322D9937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99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0C54-BD60-42ED-9992-F5FF69474779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AD3B-14D7-45DC-B893-5322D9937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7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0C54-BD60-42ED-9992-F5FF69474779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AD3B-14D7-45DC-B893-5322D9937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8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1A0C54-BD60-42ED-9992-F5FF69474779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C7FAD3B-14D7-45DC-B893-5322D993759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83986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0C54-BD60-42ED-9992-F5FF69474779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AD3B-14D7-45DC-B893-5322D9937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91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0C54-BD60-42ED-9992-F5FF69474779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AD3B-14D7-45DC-B893-5322D9937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35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0C54-BD60-42ED-9992-F5FF69474779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AD3B-14D7-45DC-B893-5322D9937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26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0C54-BD60-42ED-9992-F5FF69474779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AD3B-14D7-45DC-B893-5322D9937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1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71A0C54-BD60-42ED-9992-F5FF69474779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C7FAD3B-14D7-45DC-B893-5322D99375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415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71A0C54-BD60-42ED-9992-F5FF69474779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C7FAD3B-14D7-45DC-B893-5322D9937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5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1A0C54-BD60-42ED-9992-F5FF69474779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C7FAD3B-14D7-45DC-B893-5322D99375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10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B76719-211F-4A65-A6C6-E707FF068AA0}"/>
              </a:ext>
            </a:extLst>
          </p:cNvPr>
          <p:cNvSpPr/>
          <p:nvPr/>
        </p:nvSpPr>
        <p:spPr>
          <a:xfrm>
            <a:off x="1579419" y="387927"/>
            <a:ext cx="9715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latin typeface="Calibri" panose="020F0502020204030204" pitchFamily="34" charset="0"/>
                <a:cs typeface="Calibri" panose="020F0502020204030204" pitchFamily="34" charset="0"/>
              </a:rPr>
              <a:t>«Запреты в жизни ребенка: ставим границы».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2DEA70-BF6E-483D-9E79-61587AD83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921" y="2326919"/>
            <a:ext cx="5903553" cy="3689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47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AF7DDB-E2C9-437D-B8AF-D824CA2361CB}"/>
              </a:ext>
            </a:extLst>
          </p:cNvPr>
          <p:cNvSpPr/>
          <p:nvPr/>
        </p:nvSpPr>
        <p:spPr>
          <a:xfrm>
            <a:off x="1205345" y="1596149"/>
            <a:ext cx="103909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i="1" dirty="0">
                <a:latin typeface="Calibri" panose="020F0502020204030204" pitchFamily="34" charset="0"/>
                <a:cs typeface="Calibri" panose="020F0502020204030204" pitchFamily="34" charset="0"/>
              </a:rPr>
              <a:t>Цель: </a:t>
            </a:r>
            <a:r>
              <a:rPr lang="ru-RU" sz="5400" i="1" dirty="0">
                <a:latin typeface="Calibri" panose="020F0502020204030204" pitchFamily="34" charset="0"/>
                <a:cs typeface="Calibri" panose="020F0502020204030204" pitchFamily="34" charset="0"/>
              </a:rPr>
              <a:t>узнать, как правильно ставить границы детям; как справиться с негативной реакцией ребенка на запрет.</a:t>
            </a:r>
          </a:p>
        </p:txBody>
      </p:sp>
    </p:spTree>
    <p:extLst>
      <p:ext uri="{BB962C8B-B14F-4D97-AF65-F5344CB8AC3E}">
        <p14:creationId xmlns:p14="http://schemas.microsoft.com/office/powerpoint/2010/main" val="8284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B804E0-98A6-430A-912C-6863EB7E24AA}"/>
              </a:ext>
            </a:extLst>
          </p:cNvPr>
          <p:cNvSpPr/>
          <p:nvPr/>
        </p:nvSpPr>
        <p:spPr>
          <a:xfrm>
            <a:off x="969819" y="628233"/>
            <a:ext cx="107095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Запрет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– это метод организации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жизнедеятельности детей, состоящий в строгом неразрешении каких-либо общественно вредных действий.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9BD40C-1F88-41F6-A04E-71259F208708}"/>
              </a:ext>
            </a:extLst>
          </p:cNvPr>
          <p:cNvSpPr/>
          <p:nvPr/>
        </p:nvSpPr>
        <p:spPr>
          <a:xfrm>
            <a:off x="1191492" y="3913909"/>
            <a:ext cx="10709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i="1" dirty="0">
                <a:latin typeface="Calibri" panose="020F0502020204030204" pitchFamily="34" charset="0"/>
                <a:cs typeface="Calibri" panose="020F0502020204030204" pitchFamily="34" charset="0"/>
              </a:rPr>
              <a:t>Основы духовной культуры (энциклопедический словарь педагога В.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sz="36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i="1" dirty="0">
                <a:latin typeface="Calibri" panose="020F0502020204030204" pitchFamily="34" charset="0"/>
                <a:cs typeface="Calibri" panose="020F0502020204030204" pitchFamily="34" charset="0"/>
              </a:rPr>
              <a:t>Безруковой).</a:t>
            </a:r>
          </a:p>
        </p:txBody>
      </p:sp>
    </p:spTree>
    <p:extLst>
      <p:ext uri="{BB962C8B-B14F-4D97-AF65-F5344CB8AC3E}">
        <p14:creationId xmlns:p14="http://schemas.microsoft.com/office/powerpoint/2010/main" val="104475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FC6DF7-E407-4D30-9345-D3BF16AE8E9E}"/>
              </a:ext>
            </a:extLst>
          </p:cNvPr>
          <p:cNvSpPr/>
          <p:nvPr/>
        </p:nvSpPr>
        <p:spPr>
          <a:xfrm>
            <a:off x="1229729" y="431862"/>
            <a:ext cx="8025107" cy="70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«Не дёргай кошку за хвост!»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BA74D4-2E21-4252-B7C0-8A2A4640AF71}"/>
              </a:ext>
            </a:extLst>
          </p:cNvPr>
          <p:cNvSpPr/>
          <p:nvPr/>
        </p:nvSpPr>
        <p:spPr>
          <a:xfrm>
            <a:off x="1049620" y="1371600"/>
            <a:ext cx="105604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i="1" dirty="0">
                <a:latin typeface="Calibri" panose="020F0502020204030204" pitchFamily="34" charset="0"/>
                <a:cs typeface="Calibri" panose="020F0502020204030204" pitchFamily="34" charset="0"/>
              </a:rPr>
              <a:t>«Кошка – такое же живое существо, как и ты, её надо любить! Ты можешь её погладить, если хочешь».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DCC750-490D-4CF4-8670-FAB3BA2D42D0}"/>
              </a:ext>
            </a:extLst>
          </p:cNvPr>
          <p:cNvSpPr/>
          <p:nvPr/>
        </p:nvSpPr>
        <p:spPr>
          <a:xfrm>
            <a:off x="1229729" y="3823211"/>
            <a:ext cx="3576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«Не кричи!»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2E906E-123F-46E2-9DA7-E8A015E2D9DF}"/>
              </a:ext>
            </a:extLst>
          </p:cNvPr>
          <p:cNvSpPr/>
          <p:nvPr/>
        </p:nvSpPr>
        <p:spPr>
          <a:xfrm>
            <a:off x="1229729" y="4738723"/>
            <a:ext cx="105050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i="1" dirty="0">
                <a:latin typeface="Calibri" panose="020F0502020204030204" pitchFamily="34" charset="0"/>
                <a:cs typeface="Calibri" panose="020F0502020204030204" pitchFamily="34" charset="0"/>
              </a:rPr>
              <a:t>«Не нужно повышать голос, ты мешаешь другим. Давай спокойно с тобой обсудим вопрос». </a:t>
            </a:r>
          </a:p>
        </p:txBody>
      </p:sp>
    </p:spTree>
    <p:extLst>
      <p:ext uri="{BB962C8B-B14F-4D97-AF65-F5344CB8AC3E}">
        <p14:creationId xmlns:p14="http://schemas.microsoft.com/office/powerpoint/2010/main" val="21750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D25AEC-5FA9-4208-A47E-F8565BD21D58}"/>
              </a:ext>
            </a:extLst>
          </p:cNvPr>
          <p:cNvSpPr/>
          <p:nvPr/>
        </p:nvSpPr>
        <p:spPr>
          <a:xfrm>
            <a:off x="3566994" y="154770"/>
            <a:ext cx="5990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Виды реакций на запрет: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DAC6762-E68A-451B-9DB4-9881CFB95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867945"/>
              </p:ext>
            </p:extLst>
          </p:nvPr>
        </p:nvGraphicFramePr>
        <p:xfrm>
          <a:off x="1911928" y="862656"/>
          <a:ext cx="8719127" cy="5983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6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2854A3-F562-4877-91B4-8D16DA65E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05" y="2012370"/>
            <a:ext cx="3135230" cy="3948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47E592-315F-463D-B7F0-33B9DE836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917" y="2012370"/>
            <a:ext cx="2694214" cy="3948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98D74E-6DBD-4884-AAD3-7D678395E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358" y="2012370"/>
            <a:ext cx="2632363" cy="3948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3D1F5BD-D2F2-480C-BEEC-6B228D6DE475}"/>
              </a:ext>
            </a:extLst>
          </p:cNvPr>
          <p:cNvSpPr/>
          <p:nvPr/>
        </p:nvSpPr>
        <p:spPr>
          <a:xfrm>
            <a:off x="4323143" y="171884"/>
            <a:ext cx="3545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23381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5D946A-6D14-4911-8DE2-C194769E5581}"/>
              </a:ext>
            </a:extLst>
          </p:cNvPr>
          <p:cNvSpPr/>
          <p:nvPr/>
        </p:nvSpPr>
        <p:spPr>
          <a:xfrm>
            <a:off x="1136073" y="401782"/>
            <a:ext cx="102246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Вебинар известного психолога и педагога Людмилы </a:t>
            </a:r>
            <a:r>
              <a:rPr lang="ru-RU" sz="4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Петрановской</a:t>
            </a:r>
            <a:r>
              <a:rPr lang="ru-RU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 «Границы: что это такое и как научиться ставить их детям».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739C65-E44C-4CE9-9480-93B2C5CA7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92" y="2772641"/>
            <a:ext cx="3683577" cy="36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6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ED341E-E5C3-4322-81C8-4E84D01C44F5}"/>
              </a:ext>
            </a:extLst>
          </p:cNvPr>
          <p:cNvSpPr/>
          <p:nvPr/>
        </p:nvSpPr>
        <p:spPr>
          <a:xfrm>
            <a:off x="3048000" y="9944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Комментарий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72CACF-0501-4028-BDC5-8C9D548BE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160" y="1380257"/>
            <a:ext cx="4865679" cy="486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58161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76</TotalTime>
  <Words>149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Gill Sans MT</vt:lpstr>
      <vt:lpstr>Impact</vt:lpstr>
      <vt:lpstr>Эмблема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7</cp:revision>
  <dcterms:created xsi:type="dcterms:W3CDTF">2024-04-14T12:10:51Z</dcterms:created>
  <dcterms:modified xsi:type="dcterms:W3CDTF">2024-04-14T17:42:24Z</dcterms:modified>
</cp:coreProperties>
</file>